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924E-EA57-4817-BACB-67695F35E07B}" type="datetimeFigureOut">
              <a:rPr lang="en-US" smtClean="0"/>
              <a:t>31/07/2019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2883-84A0-4B6B-9856-06A939468CD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924E-EA57-4817-BACB-67695F35E07B}" type="datetimeFigureOut">
              <a:rPr lang="en-US" smtClean="0"/>
              <a:t>31/07/2019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2883-84A0-4B6B-9856-06A93946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924E-EA57-4817-BACB-67695F35E07B}" type="datetimeFigureOut">
              <a:rPr lang="en-US" smtClean="0"/>
              <a:t>31/07/2019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C8F2883-84A0-4B6B-9856-06A939468CD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924E-EA57-4817-BACB-67695F35E07B}" type="datetimeFigureOut">
              <a:rPr lang="en-US" smtClean="0"/>
              <a:t>31/07/2019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2883-84A0-4B6B-9856-06A93946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924E-EA57-4817-BACB-67695F35E07B}" type="datetimeFigureOut">
              <a:rPr lang="en-US" smtClean="0"/>
              <a:t>31/07/2019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2883-84A0-4B6B-9856-06A93946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924E-EA57-4817-BACB-67695F35E07B}" type="datetimeFigureOut">
              <a:rPr lang="en-US" smtClean="0"/>
              <a:t>31/07/2019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2883-84A0-4B6B-9856-06A93946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924E-EA57-4817-BACB-67695F35E07B}" type="datetimeFigureOut">
              <a:rPr lang="en-US" smtClean="0"/>
              <a:t>31/07/2019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2883-84A0-4B6B-9856-06A93946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924E-EA57-4817-BACB-67695F35E07B}" type="datetimeFigureOut">
              <a:rPr lang="en-US" smtClean="0"/>
              <a:t>31/07/2019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2883-84A0-4B6B-9856-06A93946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924E-EA57-4817-BACB-67695F35E07B}" type="datetimeFigureOut">
              <a:rPr lang="en-US" smtClean="0"/>
              <a:t>31/07/2019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2883-84A0-4B6B-9856-06A93946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924E-EA57-4817-BACB-67695F35E07B}" type="datetimeFigureOut">
              <a:rPr lang="en-US" smtClean="0"/>
              <a:t>31/07/2019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2883-84A0-4B6B-9856-06A93946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924E-EA57-4817-BACB-67695F35E07B}" type="datetimeFigureOut">
              <a:rPr lang="en-US" smtClean="0"/>
              <a:t>31/07/2019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2883-84A0-4B6B-9856-06A939468C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415924E-EA57-4817-BACB-67695F35E07B}" type="datetimeFigureOut">
              <a:rPr lang="en-US" smtClean="0"/>
              <a:t>31/07/2019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C8F2883-84A0-4B6B-9856-06A939468CD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Image result for dysprax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763000" cy="64008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pic>
        <p:nvPicPr>
          <p:cNvPr id="4" name="Content Placeholder 3" descr="defining-dyspraxia-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This image has an empty alt attribute; its file name is Causes-of-Dyspraxia-1.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04800"/>
            <a:ext cx="7772400" cy="59436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2316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Symptoms Of Dyspraxia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differences in </a:t>
            </a:r>
            <a:r>
              <a:rPr lang="en-US" sz="4000" dirty="0" smtClean="0"/>
              <a:t>speech</a:t>
            </a:r>
          </a:p>
          <a:p>
            <a:r>
              <a:rPr lang="en-US" sz="4000" dirty="0" smtClean="0"/>
              <a:t>poor hand-eye coordination</a:t>
            </a:r>
            <a:endParaRPr lang="en-US" sz="4000" b="1" i="1" dirty="0"/>
          </a:p>
        </p:txBody>
      </p:sp>
    </p:spTree>
  </p:cSld>
  <p:clrMapOvr>
    <a:masterClrMapping/>
  </p:clrMapOvr>
  <p:transition>
    <p:blind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52160"/>
          </a:xfrm>
        </p:spPr>
        <p:txBody>
          <a:bodyPr/>
          <a:lstStyle/>
          <a:p>
            <a:r>
              <a:rPr lang="en-US" dirty="0" smtClean="0"/>
              <a:t>poor balance</a:t>
            </a:r>
          </a:p>
          <a:p>
            <a:endParaRPr lang="en-US" dirty="0"/>
          </a:p>
        </p:txBody>
      </p:sp>
      <p:pic>
        <p:nvPicPr>
          <p:cNvPr id="41986" name="Picture 2" descr="Image result for poor balan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447800"/>
            <a:ext cx="6781800" cy="47244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080760"/>
          </a:xfrm>
        </p:spPr>
        <p:txBody>
          <a:bodyPr/>
          <a:lstStyle/>
          <a:p>
            <a:r>
              <a:rPr lang="en-US" dirty="0" err="1" smtClean="0"/>
              <a:t>Fatique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524000"/>
            <a:ext cx="7239000" cy="4724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his image has an empty alt attribute; its file name is Dyspraxia-stats-poster-2016-07-0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0"/>
            <a:ext cx="96774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554162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Technology Tools For Treat Dyspraxia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Ipad</a:t>
            </a:r>
            <a:r>
              <a:rPr lang="en-US" dirty="0" smtClean="0"/>
              <a:t> and </a:t>
            </a:r>
            <a:r>
              <a:rPr lang="en-US" dirty="0" smtClean="0"/>
              <a:t>tablets</a:t>
            </a:r>
          </a:p>
          <a:p>
            <a:r>
              <a:rPr lang="en-US" dirty="0" smtClean="0"/>
              <a:t>Voice-to-Text </a:t>
            </a:r>
            <a:r>
              <a:rPr lang="en-US" dirty="0" smtClean="0"/>
              <a:t>Applications</a:t>
            </a:r>
          </a:p>
          <a:p>
            <a:endParaRPr lang="en-US" dirty="0"/>
          </a:p>
        </p:txBody>
      </p:sp>
      <p:pic>
        <p:nvPicPr>
          <p:cNvPr id="49154" name="Picture 2" descr="This image has an empty alt attribute; its file name is GettyImages-533978175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971800"/>
            <a:ext cx="5715000" cy="35814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382000" cy="5928360"/>
          </a:xfrm>
        </p:spPr>
        <p:txBody>
          <a:bodyPr/>
          <a:lstStyle/>
          <a:p>
            <a:r>
              <a:rPr lang="en-US" dirty="0" smtClean="0"/>
              <a:t>Talking </a:t>
            </a:r>
            <a:r>
              <a:rPr lang="en-US" dirty="0" smtClean="0"/>
              <a:t>Tom (</a:t>
            </a:r>
            <a:r>
              <a:rPr lang="en-US" dirty="0" err="1" smtClean="0"/>
              <a:t>iOS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 descr="imageprox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143000"/>
            <a:ext cx="5172075" cy="4257675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937760"/>
          </a:xfrm>
        </p:spPr>
        <p:txBody>
          <a:bodyPr/>
          <a:lstStyle/>
          <a:p>
            <a:r>
              <a:rPr lang="en-US" dirty="0" err="1" smtClean="0"/>
              <a:t>Dexteria</a:t>
            </a:r>
            <a:r>
              <a:rPr lang="en-US" dirty="0" smtClean="0"/>
              <a:t> (</a:t>
            </a:r>
            <a:r>
              <a:rPr lang="en-US" dirty="0" err="1" smtClean="0"/>
              <a:t>iOS</a:t>
            </a:r>
            <a:r>
              <a:rPr lang="en-US" dirty="0" smtClean="0"/>
              <a:t>, </a:t>
            </a:r>
            <a:r>
              <a:rPr lang="en-US" dirty="0" smtClean="0"/>
              <a:t>Android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0178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95400"/>
            <a:ext cx="7848600" cy="4800600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</TotalTime>
  <Words>31</Words>
  <Application>Microsoft Office PowerPoint</Application>
  <PresentationFormat>On-screen Show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definition</vt:lpstr>
      <vt:lpstr>Slide 3</vt:lpstr>
      <vt:lpstr>    Symptoms Of Dyspraxia      </vt:lpstr>
      <vt:lpstr>Slide 5</vt:lpstr>
      <vt:lpstr>Slide 6</vt:lpstr>
      <vt:lpstr>Slide 7</vt:lpstr>
      <vt:lpstr>Technology Tools For Treat Dyspraxia 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Dyspraxia</dc:title>
  <dc:creator>Toshiba</dc:creator>
  <cp:lastModifiedBy>Toshiba</cp:lastModifiedBy>
  <cp:revision>7</cp:revision>
  <dcterms:created xsi:type="dcterms:W3CDTF">2019-07-30T22:10:14Z</dcterms:created>
  <dcterms:modified xsi:type="dcterms:W3CDTF">2019-07-30T23:15:17Z</dcterms:modified>
</cp:coreProperties>
</file>